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61" r:id="rId6"/>
    <p:sldId id="262" r:id="rId7"/>
    <p:sldId id="268" r:id="rId8"/>
    <p:sldId id="274" r:id="rId9"/>
    <p:sldId id="272" r:id="rId10"/>
    <p:sldId id="275" r:id="rId11"/>
    <p:sldId id="276" r:id="rId12"/>
    <p:sldId id="259" r:id="rId13"/>
    <p:sldId id="279" r:id="rId14"/>
    <p:sldId id="280" r:id="rId15"/>
    <p:sldId id="277" r:id="rId16"/>
    <p:sldId id="283" r:id="rId17"/>
    <p:sldId id="281" r:id="rId18"/>
    <p:sldId id="27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BE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3.bin"/><Relationship Id="rId7" Type="http://schemas.openxmlformats.org/officeDocument/2006/relationships/image" Target="../media/image3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audio" Target="../media/audio1.wav"/><Relationship Id="rId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.jpeg"/><Relationship Id="rId7" Type="http://schemas.openxmlformats.org/officeDocument/2006/relationships/image" Target="../media/image33.gif"/><Relationship Id="rId12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15.gif"/><Relationship Id="rId10" Type="http://schemas.openxmlformats.org/officeDocument/2006/relationships/image" Target="../media/image36.gif"/><Relationship Id="rId4" Type="http://schemas.openxmlformats.org/officeDocument/2006/relationships/image" Target="../media/image16.gif"/><Relationship Id="rId9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.jpeg"/><Relationship Id="rId7" Type="http://schemas.openxmlformats.org/officeDocument/2006/relationships/image" Target="../media/image15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audio" Target="../media/audio1.wav"/><Relationship Id="rId5" Type="http://schemas.openxmlformats.org/officeDocument/2006/relationships/image" Target="../media/image39.gif"/><Relationship Id="rId10" Type="http://schemas.openxmlformats.org/officeDocument/2006/relationships/image" Target="../media/image31.gif"/><Relationship Id="rId4" Type="http://schemas.openxmlformats.org/officeDocument/2006/relationships/image" Target="../media/image38.gi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bin"/><Relationship Id="rId7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13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453320" cy="6857999"/>
          </a:xfrm>
          <a:prstGeom prst="rect">
            <a:avLst/>
          </a:prstGeom>
        </p:spPr>
      </p:pic>
      <p:pic>
        <p:nvPicPr>
          <p:cNvPr id="12292" name="Picture 4" descr="https://3.404content.com/1/73/54/1677562538881451875/full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20688"/>
            <a:ext cx="3744416" cy="531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59047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444208" y="2276872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9011305">
            <a:off x="3340555" y="791750"/>
            <a:ext cx="432048" cy="36004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4608512" cy="487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Фигура, имеющая форму буквы L 6"/>
          <p:cNvSpPr/>
          <p:nvPr/>
        </p:nvSpPr>
        <p:spPr>
          <a:xfrm rot="19011305">
            <a:off x="5212763" y="863758"/>
            <a:ext cx="432048" cy="36004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132856"/>
            <a:ext cx="5832647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5298" name="Picture 2" descr="https://ds04.infourok.ru/uploads/ex/11ce/0001d305-cec36be6/img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7392820" cy="554461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132856"/>
            <a:ext cx="5832647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=""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132856"/>
            <a:ext cx="5832647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13176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1202" name="Picture 2" descr="https://fs00.infourok.ru/images/doc/316/315974/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621353" cy="571601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908720"/>
            <a:ext cx="1944216" cy="2520280"/>
          </a:xfrm>
          <a:prstGeom prst="rect">
            <a:avLst/>
          </a:prstGeom>
          <a:solidFill>
            <a:srgbClr val="C7BECA"/>
          </a:solidFill>
          <a:ln>
            <a:solidFill>
              <a:srgbClr val="C7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645024"/>
            <a:ext cx="1944216" cy="2520280"/>
          </a:xfrm>
          <a:prstGeom prst="rect">
            <a:avLst/>
          </a:prstGeom>
          <a:solidFill>
            <a:srgbClr val="C7BECA"/>
          </a:solidFill>
          <a:ln>
            <a:solidFill>
              <a:srgbClr val="C7B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132856"/>
            <a:ext cx="5832647" cy="26642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116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2_Тема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29</cp:revision>
  <dcterms:created xsi:type="dcterms:W3CDTF">2016-02-06T21:49:21Z</dcterms:created>
  <dcterms:modified xsi:type="dcterms:W3CDTF">2019-09-10T17:35:48Z</dcterms:modified>
</cp:coreProperties>
</file>